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19" r:id="rId4"/>
    <p:sldId id="318" r:id="rId5"/>
    <p:sldId id="317" r:id="rId6"/>
    <p:sldId id="316" r:id="rId7"/>
    <p:sldId id="315" r:id="rId8"/>
    <p:sldId id="314" r:id="rId9"/>
    <p:sldId id="313" r:id="rId10"/>
    <p:sldId id="312" r:id="rId11"/>
    <p:sldId id="311" r:id="rId12"/>
    <p:sldId id="310" r:id="rId13"/>
    <p:sldId id="309" r:id="rId14"/>
    <p:sldId id="308" r:id="rId15"/>
    <p:sldId id="307" r:id="rId16"/>
    <p:sldId id="306" r:id="rId17"/>
    <p:sldId id="305" r:id="rId18"/>
    <p:sldId id="304" r:id="rId19"/>
    <p:sldId id="303" r:id="rId20"/>
    <p:sldId id="302" r:id="rId21"/>
    <p:sldId id="301" r:id="rId22"/>
    <p:sldId id="300" r:id="rId23"/>
    <p:sldId id="299" r:id="rId24"/>
    <p:sldId id="298" r:id="rId25"/>
    <p:sldId id="297" r:id="rId26"/>
    <p:sldId id="296" r:id="rId27"/>
    <p:sldId id="295" r:id="rId28"/>
    <p:sldId id="294" r:id="rId29"/>
    <p:sldId id="293" r:id="rId30"/>
    <p:sldId id="292" r:id="rId31"/>
    <p:sldId id="291" r:id="rId32"/>
    <p:sldId id="290" r:id="rId33"/>
    <p:sldId id="289" r:id="rId34"/>
    <p:sldId id="288" r:id="rId35"/>
    <p:sldId id="287" r:id="rId36"/>
    <p:sldId id="286" r:id="rId37"/>
    <p:sldId id="285" r:id="rId38"/>
    <p:sldId id="284" r:id="rId39"/>
    <p:sldId id="283" r:id="rId40"/>
    <p:sldId id="282" r:id="rId41"/>
    <p:sldId id="281" r:id="rId42"/>
    <p:sldId id="280" r:id="rId43"/>
    <p:sldId id="279" r:id="rId44"/>
    <p:sldId id="278" r:id="rId45"/>
    <p:sldId id="277" r:id="rId46"/>
    <p:sldId id="276" r:id="rId47"/>
    <p:sldId id="275" r:id="rId48"/>
    <p:sldId id="274" r:id="rId49"/>
    <p:sldId id="273" r:id="rId50"/>
    <p:sldId id="272" r:id="rId51"/>
    <p:sldId id="271" r:id="rId52"/>
    <p:sldId id="270" r:id="rId53"/>
    <p:sldId id="267" r:id="rId54"/>
    <p:sldId id="268" r:id="rId55"/>
    <p:sldId id="269" r:id="rId56"/>
    <p:sldId id="266" r:id="rId57"/>
    <p:sldId id="265" r:id="rId58"/>
    <p:sldId id="264" r:id="rId59"/>
    <p:sldId id="263" r:id="rId60"/>
    <p:sldId id="262" r:id="rId61"/>
    <p:sldId id="261" r:id="rId62"/>
    <p:sldId id="260" r:id="rId63"/>
    <p:sldId id="259" r:id="rId64"/>
    <p:sldId id="258" r:id="rId65"/>
    <p:sldId id="25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7" autoAdjust="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2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8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2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8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4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2E7E-9115-4EFA-A882-A993D325EAA7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D2DC-B41C-4E39-B9F8-88F7F68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5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mjsit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Enjoy the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Find more at </a:t>
            </a:r>
          </a:p>
          <a:p>
            <a:r>
              <a:rPr lang="en-US" dirty="0" smtClean="0">
                <a:hlinkClick r:id="rId2"/>
              </a:rPr>
              <a:t>http://www.JMJsite.com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6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1011220_629264080418449_954869758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0"/>
            <a:ext cx="4560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8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1010731_631369703541220_1522063311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0"/>
            <a:ext cx="5145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86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1002094_628702557141268_569452186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1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994685_625920097419514_1906450067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9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972001_589221314455975_1410524383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0"/>
            <a:ext cx="8845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6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971978_10151386064177382_710124125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0"/>
            <a:ext cx="4551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7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971747_628890120455845_1954213134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25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971565_620625371282320_677288032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40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970185_616456365032554_698511780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2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969045_621043334573857_1193000798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0"/>
            <a:ext cx="4808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6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venice_romantic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13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947118_627744097237114_396309498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4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946749_616357628375761_106893588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371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945637_628853050459552_1204954019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96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943315_10151399104672382_1578831960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8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941885_614332088578315_731083716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828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941706_10151383292182382_128545920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9144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33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941568_10151398713107382_1061688629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089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941530_10151382973947382_287705851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914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941406_10151383762447382_29209846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0"/>
            <a:ext cx="5049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829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933962_616042305073960_228529809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2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Venice_Italy83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599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603410_618023124875878_647130645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849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600409_627709240573933_492456001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90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579164_592945244050333_1248335623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89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562608_599680136710177_1771289139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0"/>
            <a:ext cx="4702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401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562261_591412244203633_1477821240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4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558859_603963336281857_1186556373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243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558145_604344889577035_1011545256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0"/>
            <a:ext cx="7292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36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553053_604363299575194_1390749406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643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488305_10150951830500764_1533310684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543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483785_595512037126987_1242082690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0"/>
            <a:ext cx="5819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21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supermoon-lunar-perigee-seen-may-2012-space-needle_52639_600x450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82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483248_628507040494153_1762530425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9144000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663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481206_590495294295328_891486541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100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431958_613939515284239_1605046381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701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429910_621524494525741_1437931903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0"/>
            <a:ext cx="5138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568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425352_625839730760884_55845592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0"/>
            <a:ext cx="4733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343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417858_10151382205832382_1759460309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0"/>
            <a:ext cx="474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11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400977_10151387305352382_982756674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0"/>
            <a:ext cx="514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24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397474_560595867285271_1758241598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035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397440_603819446308886_1956664812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0"/>
            <a:ext cx="6526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383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379747_619445371400320_909347172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3"/>
            <a:ext cx="9144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0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Romantic-Places-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328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375121_622127577798766_145485941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0"/>
            <a:ext cx="4557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504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295594_625841434094047_1769284339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496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282869_622570851087772_1581225861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43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58873_605017016176489_398560615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45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65650_605602486117942_1563696718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301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68844_544826475528877_503440777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1576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31544_544901892188002_483445801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91440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706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15501_549392818405576_259330685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0"/>
            <a:ext cx="8861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0057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9114_628479443830246_1025462344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361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6988_543003832377808_898087083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91440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09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neuschwanstein castle 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1983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6956_631082416903282_1526576815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0"/>
            <a:ext cx="8237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113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6466_628723287139195_804193508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9043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41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1233_10151389545627382_173089436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302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92a4e7a4-ee37-4c5f-b110-acb816966e68_stgeorge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0"/>
            <a:ext cx="8607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381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6fdec1fe653da42de260fc3c286fe9ff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0"/>
            <a:ext cx="7439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31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970210_628880643790126_1537978073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8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neuschwanstein castle 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0"/>
            <a:ext cx="8262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2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1017660_630863600258497_662785814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"/>
            <a:ext cx="9144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8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1013091_588780921166681_1357982044_n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70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</Words>
  <Application>Microsoft Office PowerPoint</Application>
  <PresentationFormat>On-screen Show (4:3)</PresentationFormat>
  <Paragraphs>3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Enjoy the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JMJ</dc:creator>
  <cp:lastModifiedBy>JMJ</cp:lastModifiedBy>
  <cp:revision>2</cp:revision>
  <dcterms:created xsi:type="dcterms:W3CDTF">2014-02-05T00:03:07Z</dcterms:created>
  <dcterms:modified xsi:type="dcterms:W3CDTF">2014-02-05T00:20:40Z</dcterms:modified>
</cp:coreProperties>
</file>